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0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B8109-8B59-4CC5-8008-AE10398A9F58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0463C5-4082-4953-ABF7-9D0AAF6245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instagram.com/gimnazium22" TargetMode="External"/><Relationship Id="rId4" Type="http://schemas.openxmlformats.org/officeDocument/2006/relationships/hyperlink" Target="https://edu.tatar.ru/nkamsk/gim22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БАЛЫКХАНОВ3"/>
          <p:cNvPicPr/>
          <p:nvPr/>
        </p:nvPicPr>
        <p:blipFill>
          <a:blip r:embed="rId3" cstate="print"/>
          <a:srcRect l="2551" t="2709" r="3058" b="2492"/>
          <a:stretch>
            <a:fillRect/>
          </a:stretch>
        </p:blipFill>
        <p:spPr bwMode="auto">
          <a:xfrm>
            <a:off x="142844" y="214290"/>
            <a:ext cx="171451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14282" y="1000108"/>
            <a:ext cx="8715436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«Здоровая мама – здоровый ребенок!»</a:t>
            </a:r>
            <a:endParaRPr lang="ru-RU" sz="2400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ГИМНАЗИЯ №22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НИЖНЕКАМСК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25 ноября </a:t>
            </a:r>
            <a:r>
              <a:rPr lang="ru-RU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2017 года</a:t>
            </a:r>
            <a:endParaRPr lang="ru-RU" sz="2400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b="1" spc="300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/>
              <a:t> 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25 ноября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года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активисты детско-юношеской организации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«Российское движение школьников»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отряда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самостоятельных детей «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по-своему поздравили своих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 и бабушек с празником «День матери».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Ребята подготовили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викторину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рамках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республиканской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акции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Здоровая мама – здоровый ребенок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!»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участницы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получили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мандарины,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символ радости </a:t>
            </a:r>
            <a:r>
              <a:rPr 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  <a:hlinkClick r:id="rId4"/>
            </a:endParaRPr>
          </a:p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4"/>
              </a:rPr>
              <a:t>https://edu.tatar.ru/nkamsk/gim22</a:t>
            </a:r>
            <a:endParaRPr lang="en-US" sz="1400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5"/>
              </a:rPr>
              <a:t>https</a:t>
            </a:r>
            <a:r>
              <a:rPr lang="en-US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5"/>
              </a:rPr>
              <a:t>://instagram.com/gimnazium22</a:t>
            </a:r>
            <a:endParaRPr lang="en-US" sz="1400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204 03.05.17\ФОТО\2017-2018\25.11.17 ДМ\IMG_2630.JPG"/>
          <p:cNvPicPr>
            <a:picLocks noChangeAspect="1" noChangeArrowheads="1"/>
          </p:cNvPicPr>
          <p:nvPr/>
        </p:nvPicPr>
        <p:blipFill>
          <a:blip r:embed="rId3" cstate="print"/>
          <a:srcRect t="3758"/>
          <a:stretch>
            <a:fillRect/>
          </a:stretch>
        </p:blipFill>
        <p:spPr bwMode="auto">
          <a:xfrm>
            <a:off x="142843" y="214290"/>
            <a:ext cx="2787134" cy="1785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User\Desktop\204 03.05.17\ФОТО\2017-2018\25.11.17 ДМ\IMG_2637.JPG"/>
          <p:cNvPicPr>
            <a:picLocks noChangeAspect="1" noChangeArrowheads="1"/>
          </p:cNvPicPr>
          <p:nvPr/>
        </p:nvPicPr>
        <p:blipFill>
          <a:blip r:embed="rId4" cstate="print"/>
          <a:srcRect t="7387" r="4912"/>
          <a:stretch>
            <a:fillRect/>
          </a:stretch>
        </p:blipFill>
        <p:spPr bwMode="auto">
          <a:xfrm>
            <a:off x="6143636" y="142852"/>
            <a:ext cx="2864251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C:\Users\User\Desktop\204 03.05.17\ФОТО\2017-2018\25.11.17 ДМ\IMG_26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3357562"/>
            <a:ext cx="2928959" cy="1950111"/>
          </a:xfrm>
          <a:prstGeom prst="rect">
            <a:avLst/>
          </a:prstGeom>
          <a:noFill/>
        </p:spPr>
      </p:pic>
      <p:pic>
        <p:nvPicPr>
          <p:cNvPr id="1029" name="Picture 5" descr="C:\Users\User\Desktop\204 03.05.17\ФОТО\2017-2018\25.11.17 ДМ\IMG_263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35784" y="4786322"/>
            <a:ext cx="2962560" cy="1972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C:\Users\User\Desktop\204 03.05.17\ФОТО\2017-2018\25.11.17 ДМ\IMG_2641.JPG"/>
          <p:cNvPicPr>
            <a:picLocks noChangeAspect="1" noChangeArrowheads="1"/>
          </p:cNvPicPr>
          <p:nvPr/>
        </p:nvPicPr>
        <p:blipFill>
          <a:blip r:embed="rId7" cstate="print"/>
          <a:srcRect l="2327" t="6990"/>
          <a:stretch>
            <a:fillRect/>
          </a:stretch>
        </p:blipFill>
        <p:spPr bwMode="auto">
          <a:xfrm>
            <a:off x="3000364" y="1357298"/>
            <a:ext cx="2928958" cy="18570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1" name="Picture 7" descr="C:\Users\User\Desktop\204 03.05.17\ФОТО\2017-2018\25.11.17 ДМ\IMG_2643.JPG"/>
          <p:cNvPicPr>
            <a:picLocks noChangeAspect="1" noChangeArrowheads="1"/>
          </p:cNvPicPr>
          <p:nvPr/>
        </p:nvPicPr>
        <p:blipFill>
          <a:blip r:embed="rId8" cstate="print"/>
          <a:srcRect l="2996"/>
          <a:stretch>
            <a:fillRect/>
          </a:stretch>
        </p:blipFill>
        <p:spPr bwMode="auto">
          <a:xfrm>
            <a:off x="142844" y="4786322"/>
            <a:ext cx="2833321" cy="1944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19</Words>
  <Application>Microsoft Office PowerPoint</Application>
  <PresentationFormat>Экран (4:3)</PresentationFormat>
  <Paragraphs>18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32</cp:revision>
  <dcterms:created xsi:type="dcterms:W3CDTF">2015-06-24T04:51:52Z</dcterms:created>
  <dcterms:modified xsi:type="dcterms:W3CDTF">2017-11-27T12:20:43Z</dcterms:modified>
</cp:coreProperties>
</file>